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8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36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9D3D5-5671-486A-819A-F3BB447A45A0}" type="datetimeFigureOut">
              <a:rPr lang="en-US" smtClean="0"/>
              <a:t>10/16/2020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E72F0-2507-460E-AFC5-3BA23B920B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2437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9D3D5-5671-486A-819A-F3BB447A45A0}" type="datetimeFigureOut">
              <a:rPr lang="en-US" smtClean="0"/>
              <a:t>10/16/2020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E72F0-2507-460E-AFC5-3BA23B920B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21938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9D3D5-5671-486A-819A-F3BB447A45A0}" type="datetimeFigureOut">
              <a:rPr lang="en-US" smtClean="0"/>
              <a:t>10/16/2020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E72F0-2507-460E-AFC5-3BA23B920B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15342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9D3D5-5671-486A-819A-F3BB447A45A0}" type="datetimeFigureOut">
              <a:rPr lang="en-US" smtClean="0"/>
              <a:t>10/16/2020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E72F0-2507-460E-AFC5-3BA23B920B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4540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9D3D5-5671-486A-819A-F3BB447A45A0}" type="datetimeFigureOut">
              <a:rPr lang="en-US" smtClean="0"/>
              <a:t>10/16/2020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E72F0-2507-460E-AFC5-3BA23B920B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473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9D3D5-5671-486A-819A-F3BB447A45A0}" type="datetimeFigureOut">
              <a:rPr lang="en-US" smtClean="0"/>
              <a:t>10/16/2020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E72F0-2507-460E-AFC5-3BA23B920B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04702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9D3D5-5671-486A-819A-F3BB447A45A0}" type="datetimeFigureOut">
              <a:rPr lang="en-US" smtClean="0"/>
              <a:t>10/16/2020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E72F0-2507-460E-AFC5-3BA23B920B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8917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9D3D5-5671-486A-819A-F3BB447A45A0}" type="datetimeFigureOut">
              <a:rPr lang="en-US" smtClean="0"/>
              <a:t>10/16/2020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E72F0-2507-460E-AFC5-3BA23B920B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5997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9D3D5-5671-486A-819A-F3BB447A45A0}" type="datetimeFigureOut">
              <a:rPr lang="en-US" smtClean="0"/>
              <a:t>10/16/2020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E72F0-2507-460E-AFC5-3BA23B920B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0030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9D3D5-5671-486A-819A-F3BB447A45A0}" type="datetimeFigureOut">
              <a:rPr lang="en-US" smtClean="0"/>
              <a:t>10/16/2020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E72F0-2507-460E-AFC5-3BA23B920B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7372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9D3D5-5671-486A-819A-F3BB447A45A0}" type="datetimeFigureOut">
              <a:rPr lang="en-US" smtClean="0"/>
              <a:t>10/16/2020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E72F0-2507-460E-AFC5-3BA23B920B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53528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09D3D5-5671-486A-819A-F3BB447A45A0}" type="datetimeFigureOut">
              <a:rPr lang="en-US" smtClean="0"/>
              <a:t>10/16/2020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DE72F0-2507-460E-AFC5-3BA23B920B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5104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460" y="153749"/>
            <a:ext cx="4702314" cy="344480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Rectangle 2"/>
          <p:cNvSpPr/>
          <p:nvPr/>
        </p:nvSpPr>
        <p:spPr>
          <a:xfrm>
            <a:off x="295452" y="239262"/>
            <a:ext cx="27302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27°06'09.1"N 35°59'23.9"E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272" y="3997402"/>
            <a:ext cx="4702315" cy="270326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09024" y="109708"/>
            <a:ext cx="2788161" cy="3023780"/>
          </a:xfrm>
          <a:prstGeom prst="rect">
            <a:avLst/>
          </a:prstGeom>
        </p:spPr>
      </p:pic>
      <p:sp>
        <p:nvSpPr>
          <p:cNvPr id="33" name="Rectangle 32"/>
          <p:cNvSpPr/>
          <p:nvPr/>
        </p:nvSpPr>
        <p:spPr>
          <a:xfrm>
            <a:off x="8707030" y="187459"/>
            <a:ext cx="27302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25°10'22.7"N 49°19'05.0"E</a:t>
            </a:r>
          </a:p>
        </p:txBody>
      </p:sp>
      <p:sp>
        <p:nvSpPr>
          <p:cNvPr id="38" name="Rectangle 1"/>
          <p:cNvSpPr>
            <a:spLocks noChangeArrowheads="1"/>
          </p:cNvSpPr>
          <p:nvPr/>
        </p:nvSpPr>
        <p:spPr bwMode="auto">
          <a:xfrm>
            <a:off x="5578047" y="1124310"/>
            <a:ext cx="2189729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altLang="en-US" sz="1100" b="1" i="0" u="none" strike="noStrike" cap="none" normalizeH="0" baseline="0" dirty="0">
                <a:ln>
                  <a:noFill/>
                </a:ln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معدل القوة المشعة للحريق</a:t>
            </a:r>
            <a:r>
              <a:rPr lang="en-US" altLang="en-US" sz="1100" b="1" dirty="0">
                <a:latin typeface="Dubai" panose="020B0503030403030204" pitchFamily="34" charset="-78"/>
                <a:cs typeface="Dubai" panose="020B0503030403030204" pitchFamily="34" charset="-78"/>
              </a:rPr>
              <a:t> </a:t>
            </a:r>
            <a:r>
              <a:rPr kumimoji="0" lang="en-GB" altLang="en-US" sz="1100" b="1" i="0" u="none" strike="noStrike" cap="none" normalizeH="0" baseline="0" dirty="0">
                <a:ln>
                  <a:noFill/>
                </a:ln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 </a:t>
            </a:r>
            <a:r>
              <a:rPr kumimoji="0" lang="en-US" altLang="en-US" sz="1100" b="1" i="0" u="none" strike="noStrike" cap="none" normalizeH="0" baseline="0" dirty="0">
                <a:ln>
                  <a:noFill/>
                </a:ln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  (FRP) </a:t>
            </a:r>
            <a:r>
              <a:rPr kumimoji="0" lang="ar-SA" altLang="en-US" sz="1100" b="1" i="0" u="none" strike="noStrike" cap="none" normalizeH="0" baseline="0" dirty="0">
                <a:ln>
                  <a:noFill/>
                </a:ln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 </a:t>
            </a:r>
            <a:endParaRPr kumimoji="0" lang="en-US" altLang="en-US" sz="2400" b="1" i="0" u="none" strike="noStrike" cap="none" normalizeH="0" baseline="0" dirty="0">
              <a:ln>
                <a:noFill/>
              </a:ln>
              <a:effectLst/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pic>
        <p:nvPicPr>
          <p:cNvPr id="39" name="Picture 3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08599" y="834264"/>
            <a:ext cx="2895600" cy="152400"/>
          </a:xfrm>
          <a:prstGeom prst="rect">
            <a:avLst/>
          </a:prstGeom>
        </p:spPr>
      </p:pic>
      <p:sp>
        <p:nvSpPr>
          <p:cNvPr id="40" name="Rectangle 1"/>
          <p:cNvSpPr>
            <a:spLocks noChangeArrowheads="1"/>
          </p:cNvSpPr>
          <p:nvPr/>
        </p:nvSpPr>
        <p:spPr bwMode="auto">
          <a:xfrm>
            <a:off x="9200239" y="556791"/>
            <a:ext cx="2190255" cy="26161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ar-SA" altLang="en-US" sz="1100" b="1" i="0" u="none" strike="noStrike" cap="none" normalizeH="0" baseline="0" dirty="0">
                <a:ln>
                  <a:noFill/>
                </a:ln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أرامكو - </a:t>
            </a:r>
            <a:r>
              <a:rPr lang="ar-SA" sz="1100" b="1" dirty="0">
                <a:latin typeface="Dubai" panose="020B0503030403030204" pitchFamily="34" charset="-78"/>
                <a:cs typeface="Dubai" panose="020B0503030403030204" pitchFamily="34" charset="-78"/>
              </a:rPr>
              <a:t>معمل الغاز في العثمانية</a:t>
            </a:r>
            <a:r>
              <a:rPr lang="ar-SA" altLang="en-US" sz="1100" b="1" dirty="0">
                <a:latin typeface="Dubai" panose="020B0503030403030204" pitchFamily="34" charset="-78"/>
                <a:cs typeface="Dubai" panose="020B0503030403030204" pitchFamily="34" charset="-78"/>
              </a:rPr>
              <a:t> </a:t>
            </a:r>
            <a:endParaRPr kumimoji="0" lang="en-US" altLang="en-US" sz="2400" b="1" i="0" u="none" strike="noStrike" cap="none" normalizeH="0" baseline="0" dirty="0">
              <a:ln>
                <a:noFill/>
              </a:ln>
              <a:effectLst/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46" name="Rectangle 1"/>
          <p:cNvSpPr>
            <a:spLocks noChangeArrowheads="1"/>
          </p:cNvSpPr>
          <p:nvPr/>
        </p:nvSpPr>
        <p:spPr bwMode="auto">
          <a:xfrm>
            <a:off x="1071045" y="579783"/>
            <a:ext cx="1939529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ar-SA" altLang="en-US" sz="11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منطقة تبوك – جنوب جبل شار</a:t>
            </a:r>
            <a:endParaRPr kumimoji="0" lang="en-US" altLang="en-US" sz="24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358702" y="4336353"/>
            <a:ext cx="27302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22°42'18.5"N 39°01'59.7"E</a:t>
            </a:r>
          </a:p>
        </p:txBody>
      </p:sp>
      <p:sp>
        <p:nvSpPr>
          <p:cNvPr id="48" name="Rectangle 1"/>
          <p:cNvSpPr>
            <a:spLocks noChangeArrowheads="1"/>
          </p:cNvSpPr>
          <p:nvPr/>
        </p:nvSpPr>
        <p:spPr bwMode="auto">
          <a:xfrm>
            <a:off x="1094808" y="4617648"/>
            <a:ext cx="1939529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1100" b="1" dirty="0">
                <a:latin typeface="Dubai" panose="020B0503030403030204" pitchFamily="34" charset="-78"/>
                <a:cs typeface="Dubai" panose="020B0503030403030204" pitchFamily="34" charset="-78"/>
              </a:rPr>
              <a:t>بتروكيمياويات - بترو رابغ </a:t>
            </a:r>
            <a:endParaRPr lang="en-US" altLang="en-US" sz="1100" b="1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6021108" y="393339"/>
            <a:ext cx="14382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altLang="en-US" b="1" dirty="0">
                <a:latin typeface="Dubai" panose="020B0503030403030204" pitchFamily="34" charset="-78"/>
                <a:cs typeface="Dubai" panose="020B0503030403030204" pitchFamily="34" charset="-78"/>
              </a:rPr>
              <a:t>خلال 24 ساعة</a:t>
            </a:r>
            <a:endParaRPr lang="en-US" dirty="0"/>
          </a:p>
        </p:txBody>
      </p:sp>
      <p:sp>
        <p:nvSpPr>
          <p:cNvPr id="51" name="Rectangle 1"/>
          <p:cNvSpPr>
            <a:spLocks noChangeArrowheads="1"/>
          </p:cNvSpPr>
          <p:nvPr/>
        </p:nvSpPr>
        <p:spPr bwMode="auto">
          <a:xfrm>
            <a:off x="5775980" y="1764989"/>
            <a:ext cx="2189729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altLang="en-US" sz="1100" b="1" i="0" u="none" strike="noStrike" cap="none" normalizeH="0" baseline="0" dirty="0">
                <a:ln>
                  <a:noFill/>
                </a:ln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المصدر: </a:t>
            </a:r>
            <a:endParaRPr kumimoji="0" lang="en-US" altLang="en-US" sz="2400" b="1" i="0" u="none" strike="noStrike" cap="none" normalizeH="0" baseline="0" dirty="0">
              <a:ln>
                <a:noFill/>
              </a:ln>
              <a:effectLst/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5629575" y="1747698"/>
            <a:ext cx="1826141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50" dirty="0" err="1">
                <a:solidFill>
                  <a:schemeClr val="accent1">
                    <a:lumMod val="75000"/>
                  </a:schemeClr>
                </a:solidFill>
                <a:cs typeface="AGA Aladdin Regular" pitchFamily="2" charset="-78"/>
              </a:rPr>
              <a:t>firms.modaps.eosdis.nasa.go</a:t>
            </a:r>
            <a:r>
              <a:rPr lang="en-GB" sz="1050" dirty="0">
                <a:solidFill>
                  <a:schemeClr val="accent1">
                    <a:lumMod val="75000"/>
                  </a:schemeClr>
                </a:solidFill>
                <a:cs typeface="AGA Aladdin Regular" pitchFamily="2" charset="-78"/>
              </a:rPr>
              <a:t>v</a:t>
            </a:r>
            <a:endParaRPr lang="en-US" sz="1050" dirty="0">
              <a:solidFill>
                <a:schemeClr val="accent1">
                  <a:lumMod val="75000"/>
                </a:schemeClr>
              </a:solidFill>
              <a:cs typeface="AGA Aladdin Regular" pitchFamily="2" charset="-78"/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7070412" y="1434363"/>
            <a:ext cx="864339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1100" b="1" dirty="0">
                <a:latin typeface="Dubai" panose="020B0503030403030204" pitchFamily="34" charset="-78"/>
                <a:cs typeface="Dubai" panose="020B0503030403030204" pitchFamily="34" charset="-78"/>
              </a:rPr>
              <a:t>3 صفر 1441</a:t>
            </a:r>
            <a:endParaRPr lang="en-US" sz="1100" b="1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5598212" y="1439087"/>
            <a:ext cx="954107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1100" b="1" dirty="0">
                <a:latin typeface="Dubai" panose="020B0503030403030204" pitchFamily="34" charset="-78"/>
                <a:cs typeface="Dubai" panose="020B0503030403030204" pitchFamily="34" charset="-78"/>
              </a:rPr>
              <a:t>2 أكتوبر 2019</a:t>
            </a:r>
            <a:endParaRPr lang="en-US" sz="1100" b="1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cxnSp>
        <p:nvCxnSpPr>
          <p:cNvPr id="34" name="Straight Arrow Connector 33"/>
          <p:cNvCxnSpPr>
            <a:cxnSpLocks/>
          </p:cNvCxnSpPr>
          <p:nvPr/>
        </p:nvCxnSpPr>
        <p:spPr>
          <a:xfrm flipV="1">
            <a:off x="4941864" y="3997402"/>
            <a:ext cx="4428713" cy="7401"/>
          </a:xfrm>
          <a:prstGeom prst="straightConnector1">
            <a:avLst/>
          </a:prstGeom>
          <a:ln w="12700">
            <a:solidFill>
              <a:schemeClr val="accent2">
                <a:lumMod val="5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0" name="Picture 4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13835" y="2168567"/>
            <a:ext cx="5868897" cy="3657670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6" name="Straight Arrow Connector 5"/>
          <p:cNvCxnSpPr>
            <a:cxnSpLocks/>
          </p:cNvCxnSpPr>
          <p:nvPr/>
        </p:nvCxnSpPr>
        <p:spPr>
          <a:xfrm flipH="1" flipV="1">
            <a:off x="3617143" y="1876154"/>
            <a:ext cx="760648" cy="1077439"/>
          </a:xfrm>
          <a:prstGeom prst="straightConnector1">
            <a:avLst/>
          </a:prstGeom>
          <a:ln w="12700">
            <a:solidFill>
              <a:schemeClr val="accent2">
                <a:lumMod val="5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cxnSpLocks/>
          </p:cNvCxnSpPr>
          <p:nvPr/>
        </p:nvCxnSpPr>
        <p:spPr>
          <a:xfrm flipH="1">
            <a:off x="2921827" y="3892269"/>
            <a:ext cx="2020037" cy="1330302"/>
          </a:xfrm>
          <a:prstGeom prst="straightConnector1">
            <a:avLst/>
          </a:prstGeom>
          <a:ln w="12700">
            <a:solidFill>
              <a:schemeClr val="accent2">
                <a:lumMod val="5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37638" y="3240726"/>
            <a:ext cx="3730934" cy="3527713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41" name="Straight Arrow Connector 40"/>
          <p:cNvCxnSpPr>
            <a:cxnSpLocks/>
          </p:cNvCxnSpPr>
          <p:nvPr/>
        </p:nvCxnSpPr>
        <p:spPr>
          <a:xfrm flipV="1">
            <a:off x="6960479" y="1876154"/>
            <a:ext cx="2309356" cy="1501512"/>
          </a:xfrm>
          <a:prstGeom prst="straightConnector1">
            <a:avLst/>
          </a:prstGeom>
          <a:ln w="12700">
            <a:solidFill>
              <a:schemeClr val="accent2">
                <a:lumMod val="50000"/>
              </a:schemeClr>
            </a:solidFill>
            <a:prstDash val="dash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ectangle 43"/>
          <p:cNvSpPr/>
          <p:nvPr/>
        </p:nvSpPr>
        <p:spPr>
          <a:xfrm>
            <a:off x="8666950" y="3396548"/>
            <a:ext cx="27302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21°25'55.3"N 39°12'18.1"E</a:t>
            </a:r>
          </a:p>
        </p:txBody>
      </p:sp>
      <p:sp>
        <p:nvSpPr>
          <p:cNvPr id="45" name="Rectangle 1"/>
          <p:cNvSpPr>
            <a:spLocks noChangeArrowheads="1"/>
          </p:cNvSpPr>
          <p:nvPr/>
        </p:nvSpPr>
        <p:spPr bwMode="auto">
          <a:xfrm>
            <a:off x="10396459" y="3735792"/>
            <a:ext cx="1000726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ar-SA" altLang="en-US" sz="11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جدة - المحجر</a:t>
            </a:r>
            <a:endParaRPr kumimoji="0" lang="en-US" altLang="en-US" sz="24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cxnSp>
        <p:nvCxnSpPr>
          <p:cNvPr id="55" name="Straight Arrow Connector 54"/>
          <p:cNvCxnSpPr>
            <a:cxnSpLocks/>
          </p:cNvCxnSpPr>
          <p:nvPr/>
        </p:nvCxnSpPr>
        <p:spPr>
          <a:xfrm flipV="1">
            <a:off x="5061017" y="4069072"/>
            <a:ext cx="3791670" cy="16967"/>
          </a:xfrm>
          <a:prstGeom prst="straightConnector1">
            <a:avLst/>
          </a:prstGeom>
          <a:ln w="12700">
            <a:solidFill>
              <a:schemeClr val="accent2">
                <a:lumMod val="5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87080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78" y="1762394"/>
            <a:ext cx="5285458" cy="405578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Rectangle 2"/>
          <p:cNvSpPr/>
          <p:nvPr/>
        </p:nvSpPr>
        <p:spPr>
          <a:xfrm>
            <a:off x="2417483" y="1925332"/>
            <a:ext cx="27302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24°17'30.3"N 46°18'26.9"E</a:t>
            </a: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2695571" y="2294664"/>
            <a:ext cx="2452147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ar-SA" altLang="en-US" sz="11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منطقة الرياض –  مصنع إسمنت الرياض</a:t>
            </a:r>
            <a:endParaRPr kumimoji="0" lang="en-US" altLang="en-US" sz="24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9131" y="1762392"/>
            <a:ext cx="6507684" cy="4055781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6" name="Straight Arrow Connector 5"/>
          <p:cNvCxnSpPr>
            <a:cxnSpLocks/>
          </p:cNvCxnSpPr>
          <p:nvPr/>
        </p:nvCxnSpPr>
        <p:spPr>
          <a:xfrm flipH="1">
            <a:off x="5041783" y="3301552"/>
            <a:ext cx="3941301" cy="0"/>
          </a:xfrm>
          <a:prstGeom prst="straightConnector1">
            <a:avLst/>
          </a:prstGeom>
          <a:ln>
            <a:solidFill>
              <a:schemeClr val="accent2">
                <a:lumMod val="5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4942228" y="302054"/>
            <a:ext cx="2189729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altLang="en-US" sz="1100" b="1" i="0" u="none" strike="noStrike" cap="none" normalizeH="0" baseline="0" dirty="0">
                <a:ln>
                  <a:noFill/>
                </a:ln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معدل القوة المشعة للحريق</a:t>
            </a:r>
            <a:r>
              <a:rPr kumimoji="0" lang="en-US" altLang="en-US" sz="1100" b="1" i="0" u="none" strike="noStrike" cap="none" normalizeH="0" baseline="0" dirty="0">
                <a:ln>
                  <a:noFill/>
                </a:ln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  (FRP)</a:t>
            </a:r>
            <a:endParaRPr kumimoji="0" lang="en-US" altLang="en-US" sz="2400" b="1" i="0" u="none" strike="noStrike" cap="none" normalizeH="0" baseline="0" dirty="0">
              <a:ln>
                <a:noFill/>
              </a:ln>
              <a:effectLst/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9564" y="989934"/>
            <a:ext cx="2895600" cy="15240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5480736" y="573516"/>
            <a:ext cx="13532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altLang="en-US" b="1" dirty="0">
                <a:latin typeface="Dubai" panose="020B0503030403030204" pitchFamily="34" charset="-78"/>
                <a:cs typeface="Dubai" panose="020B0503030403030204" pitchFamily="34" charset="-78"/>
              </a:rPr>
              <a:t>حادثة محددة 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6444301" y="1265298"/>
            <a:ext cx="864339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1100" b="1" dirty="0">
                <a:latin typeface="Dubai" panose="020B0503030403030204" pitchFamily="34" charset="-78"/>
                <a:cs typeface="Dubai" panose="020B0503030403030204" pitchFamily="34" charset="-78"/>
              </a:rPr>
              <a:t>3 صفر 1441</a:t>
            </a:r>
            <a:endParaRPr lang="en-US" sz="1100" b="1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972101" y="1270022"/>
            <a:ext cx="954107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1100" b="1" dirty="0">
                <a:latin typeface="Dubai" panose="020B0503030403030204" pitchFamily="34" charset="-78"/>
                <a:cs typeface="Dubai" panose="020B0503030403030204" pitchFamily="34" charset="-78"/>
              </a:rPr>
              <a:t>2 أكتوبر 2019</a:t>
            </a:r>
            <a:endParaRPr lang="en-US" sz="1100" b="1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209138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1098</TotalTime>
  <Words>98</Words>
  <Application>Microsoft Office PowerPoint</Application>
  <PresentationFormat>Widescreen</PresentationFormat>
  <Paragraphs>20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Dubai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PC</dc:creator>
  <cp:lastModifiedBy>K. Al-Madani</cp:lastModifiedBy>
  <cp:revision>33</cp:revision>
  <cp:lastPrinted>2019-10-02T05:39:38Z</cp:lastPrinted>
  <dcterms:created xsi:type="dcterms:W3CDTF">2019-10-02T00:13:07Z</dcterms:created>
  <dcterms:modified xsi:type="dcterms:W3CDTF">2020-10-16T06:03:02Z</dcterms:modified>
</cp:coreProperties>
</file>