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131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FROM_Users_Wordclou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Relationship_Interactions_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1085"/>
            <a:ext cx="9144000" cy="453582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Relationship_Interactions_D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873" y="0"/>
            <a:ext cx="753425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Relationship_Interactions_Mont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624" y="0"/>
            <a:ext cx="772875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15_Users_Connection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166" y="0"/>
            <a:ext cx="7873667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20_Arabic_Negative_Words_Used_in_Tweet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7091"/>
            <a:ext cx="9144000" cy="6243817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20_Arabic_Positive_Words_Used_in_Tweet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7431"/>
            <a:ext cx="9144000" cy="606313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20_Emojis_Used_in_Tweet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1594"/>
            <a:ext cx="9144000" cy="605481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20_Most_Mentioned_Usernames_in_Tweet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88" y="0"/>
            <a:ext cx="888482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20_Negative_Emojis_Used_in_Tweet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6785"/>
            <a:ext cx="9144000" cy="644442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20_Positive_Emojis_Used_in_Tweet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6785"/>
            <a:ext cx="9144000" cy="644442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Keywords_Frequency_Over_Tim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20_Users_Most_Frequently_Replied_T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36" y="0"/>
            <a:ext cx="8930327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50_Tweeters_3PM_to_6PM_(UTC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8323" y="0"/>
            <a:ext cx="454735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5_Hashtags_Over_Time_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3999" cy="4571999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5_Hashtags_Over_Time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5_Mentions_Over_Time_Bar_Gra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_Target_Accounts_Wordclou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weets_Day__AND_Tim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3999" cy="4571999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weets_Sentiments_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weets_Sentiments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weet_Counts_by_Loca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Months_with_LESS_than_10_Tweet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5536"/>
            <a:ext cx="9144000" cy="542692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Months_with_LESS_than_50_Tweet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5536"/>
            <a:ext cx="9144000" cy="542692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Months_with_MORE_than_50_Tweet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5536"/>
            <a:ext cx="9144000" cy="542692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Negative_Words_Wordclo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Positive_Words_Wordclo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Relationship_Interactions_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6824"/>
            <a:ext cx="9144000" cy="50443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Relationship_Interactions_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3719"/>
            <a:ext cx="9144000" cy="453056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>generated using python-pptx</dc:description>
  <cp:lastModifiedBy>K. Al-Madani</cp:lastModifiedBy>
  <cp:revision>2</cp:revision>
  <dcterms:created xsi:type="dcterms:W3CDTF">2013-01-27T09:14:16Z</dcterms:created>
  <dcterms:modified xsi:type="dcterms:W3CDTF">2024-04-20T15:47:30Z</dcterms:modified>
  <cp:category/>
</cp:coreProperties>
</file>