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56" r:id="rId29"/>
    <p:sldId id="288" r:id="rId30"/>
    <p:sldId id="289" r:id="rId31"/>
    <p:sldId id="290" r:id="rId32"/>
    <p:sldId id="291" r:id="rId33"/>
    <p:sldId id="257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Months_with_LESS_than_50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5536"/>
            <a:ext cx="9144000" cy="542692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Arabic_Negative_Word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816"/>
            <a:ext cx="9144000" cy="62803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Arabic_Positive_Word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431"/>
            <a:ext cx="9144000" cy="606313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Emoji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1594"/>
            <a:ext cx="9144000" cy="60548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Most_Mentioned_Usernames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4" y="0"/>
            <a:ext cx="90227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Negative_Emoji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785"/>
            <a:ext cx="9144000" cy="644442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Positive_Emojis_Used_in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785"/>
            <a:ext cx="9144000" cy="644442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Users_by_Favorite_Cou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6" y="0"/>
            <a:ext cx="906740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Users_by_Impression_Cou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36" y="0"/>
            <a:ext cx="876692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Users_by_Replies_Cou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3603"/>
            <a:ext cx="9144000" cy="483079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Users_by_Reply_Cou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04" y="0"/>
            <a:ext cx="879519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Months_with_MORE_than_50_Twe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5536"/>
            <a:ext cx="9144000" cy="542692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Users_by_Retweet_Cou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88" y="0"/>
            <a:ext cx="887302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Users_by_Tweet_Cou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31" y="0"/>
            <a:ext cx="883593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20_Users_Most_Frequently_Replied_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40" y="0"/>
            <a:ext cx="887351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50_Tweeters_3PM_to_6PM_(UTC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323" y="0"/>
            <a:ext cx="454735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5_Hashtags_Over_Time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3999" cy="457199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5_Hashtags_Over_Time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5_Mentions_Over_Time_Bar_Gra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_Target_Accounts_Wordclou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FROM_Users_Wordclou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7306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weets_Day__AND_Tim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3999" cy="4571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Negative_Words_Wordclo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weets_Sentiments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weets_Sentiments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weet_Counts_by_Loc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Keywords_Frequency_Over_Tim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27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Positive_Words_Wordclo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4504"/>
            <a:ext cx="9144000" cy="508899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3719"/>
            <a:ext cx="9144000" cy="453056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D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97" y="0"/>
            <a:ext cx="747060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Relationship_Interactions_Mon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624" y="0"/>
            <a:ext cx="77287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TAL_Top_15_Users_Connectio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44" y="0"/>
            <a:ext cx="7877311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>generated using python-pptx</dc:description>
  <cp:lastModifiedBy>K. Al-Madani</cp:lastModifiedBy>
  <cp:revision>3</cp:revision>
  <dcterms:created xsi:type="dcterms:W3CDTF">2013-01-27T09:14:16Z</dcterms:created>
  <dcterms:modified xsi:type="dcterms:W3CDTF">2024-04-20T11:17:44Z</dcterms:modified>
  <cp:category/>
</cp:coreProperties>
</file>